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88" r:id="rId2"/>
    <p:sldId id="337" r:id="rId3"/>
    <p:sldId id="338" r:id="rId4"/>
    <p:sldId id="339" r:id="rId5"/>
    <p:sldId id="398" r:id="rId6"/>
    <p:sldId id="399" r:id="rId7"/>
    <p:sldId id="344" r:id="rId8"/>
    <p:sldId id="345" r:id="rId9"/>
    <p:sldId id="395" r:id="rId10"/>
    <p:sldId id="396" r:id="rId11"/>
    <p:sldId id="397" r:id="rId12"/>
    <p:sldId id="362" r:id="rId13"/>
    <p:sldId id="374" r:id="rId14"/>
    <p:sldId id="373" r:id="rId15"/>
    <p:sldId id="375" r:id="rId16"/>
    <p:sldId id="346" r:id="rId17"/>
    <p:sldId id="363" r:id="rId18"/>
    <p:sldId id="347" r:id="rId19"/>
    <p:sldId id="360" r:id="rId20"/>
    <p:sldId id="348" r:id="rId21"/>
    <p:sldId id="368" r:id="rId22"/>
    <p:sldId id="364" r:id="rId23"/>
    <p:sldId id="365" r:id="rId24"/>
    <p:sldId id="366" r:id="rId25"/>
    <p:sldId id="367" r:id="rId26"/>
    <p:sldId id="369" r:id="rId27"/>
    <p:sldId id="370" r:id="rId28"/>
    <p:sldId id="372" r:id="rId29"/>
    <p:sldId id="350" r:id="rId30"/>
    <p:sldId id="390" r:id="rId31"/>
    <p:sldId id="392" r:id="rId32"/>
    <p:sldId id="391" r:id="rId33"/>
    <p:sldId id="378" r:id="rId34"/>
    <p:sldId id="379" r:id="rId35"/>
    <p:sldId id="380" r:id="rId36"/>
    <p:sldId id="381" r:id="rId37"/>
    <p:sldId id="376" r:id="rId38"/>
    <p:sldId id="385" r:id="rId39"/>
    <p:sldId id="384" r:id="rId40"/>
    <p:sldId id="383" r:id="rId41"/>
    <p:sldId id="386" r:id="rId42"/>
    <p:sldId id="388" r:id="rId43"/>
    <p:sldId id="352" r:id="rId44"/>
    <p:sldId id="387" r:id="rId45"/>
    <p:sldId id="353" r:id="rId46"/>
    <p:sldId id="377" r:id="rId47"/>
    <p:sldId id="389" r:id="rId48"/>
    <p:sldId id="3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4"/>
    <p:restoredTop sz="73363"/>
  </p:normalViewPr>
  <p:slideViewPr>
    <p:cSldViewPr snapToGrid="0" snapToObjects="1">
      <p:cViewPr>
        <p:scale>
          <a:sx n="83" d="100"/>
          <a:sy n="83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3FB6-BFE8-6344-A3DA-7DBBBBD15F9C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0A664-E849-174D-8654-985E02AE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1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6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B607CBDF-7C4A-2741-8AB5-0876DAA854D8}" type="datetimeFigureOut">
              <a:rPr lang="en-US" smtClean="0"/>
              <a:pPr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2F080042-1572-C54F-A560-076114958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kovski/mainz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t.ly/otree-main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133" y="1039956"/>
            <a:ext cx="9144000" cy="4849091"/>
          </a:xfrm>
        </p:spPr>
        <p:txBody>
          <a:bodyPr anchor="ctr"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/>
            </a:r>
            <a:br>
              <a:rPr lang="en-US" b="1" dirty="0" smtClean="0">
                <a:latin typeface="Montserrat" charset="0"/>
                <a:ea typeface="Montserrat" charset="0"/>
                <a:cs typeface="Montserrat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Montserrat" charset="0"/>
                <a:ea typeface="Montserrat" charset="0"/>
                <a:cs typeface="Montserrat" charset="0"/>
              </a:rPr>
              <a:t>oTree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133" y="5569383"/>
            <a:ext cx="9144000" cy="832802"/>
          </a:xfrm>
        </p:spPr>
        <p:txBody>
          <a:bodyPr anchor="b">
            <a:noAutofit/>
          </a:bodyPr>
          <a:lstStyle/>
          <a:p>
            <a:r>
              <a:rPr lang="en-US" sz="3000" b="1" dirty="0" err="1" smtClean="0">
                <a:latin typeface="Montserrat" charset="0"/>
                <a:ea typeface="Montserrat" charset="0"/>
                <a:cs typeface="Montserrat" charset="0"/>
              </a:rPr>
              <a:t>Filipp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 Chapkovski</a:t>
            </a:r>
          </a:p>
          <a:p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April 3-4, 2017</a:t>
            </a:r>
            <a:endParaRPr lang="en-US" sz="3000" b="1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49" y="1771591"/>
            <a:ext cx="3589769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44" y="277234"/>
            <a:ext cx="1296178" cy="12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constants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three tables:</a:t>
            </a:r>
          </a:p>
          <a:p>
            <a:pPr lvl="1"/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Subsession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Group</a:t>
            </a: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16055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views.py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Page declarations</a:t>
            </a:r>
          </a:p>
          <a:p>
            <a:pPr>
              <a:lnSpc>
                <a:spcPct val="150000"/>
              </a:lnSpc>
            </a:pP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game: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</a:t>
            </a:r>
            <a:r>
              <a:rPr lang="en-US" dirty="0" err="1" smtClean="0"/>
              <a:t>guyess</a:t>
            </a:r>
            <a:r>
              <a:rPr lang="en-US" dirty="0" smtClean="0"/>
              <a:t>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98416"/>
              </p:ext>
            </p:extLst>
          </p:nvPr>
        </p:nvGraphicFramePr>
        <p:xfrm>
          <a:off x="914400" y="1966573"/>
          <a:ext cx="10266218" cy="4184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24613"/>
                <a:gridCol w="6741605"/>
              </a:tblGrid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Link</a:t>
                      </a:r>
                      <a:r>
                        <a:rPr lang="en-US" sz="2500" baseline="0" dirty="0" smtClean="0"/>
                        <a:t> to go now: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2"/>
                        </a:rPr>
                        <a:t>http://bit.ly/otree-mainz</a:t>
                      </a:r>
                      <a:r>
                        <a:rPr lang="en-US" sz="2500" baseline="0" dirty="0" smtClean="0"/>
                        <a:t> </a:t>
                      </a:r>
                      <a:endParaRPr lang="en-US" sz="2800" dirty="0" smtClean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Materials and code for this workshop: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3"/>
                        </a:rPr>
                        <a:t>https://github.com/chapkovski/mainz</a:t>
                      </a:r>
                      <a:r>
                        <a:rPr lang="en-US" sz="250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My e-mail: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4"/>
                        </a:rPr>
                        <a:t>chapkovski@gmail.com</a:t>
                      </a:r>
                      <a:r>
                        <a:rPr lang="en-US" sz="2500" dirty="0" smtClean="0"/>
                        <a:t> </a:t>
                      </a:r>
                      <a:br>
                        <a:rPr lang="en-US" sz="2500" dirty="0" smtClean="0"/>
                      </a:b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err="1" smtClean="0"/>
                        <a:t>oTree</a:t>
                      </a:r>
                      <a:r>
                        <a:rPr lang="en-US" sz="2500" dirty="0" smtClean="0"/>
                        <a:t> support group: 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aseline="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6260" y="8197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/>
              <a:t>endowment</a:t>
            </a:r>
          </a:p>
          <a:p>
            <a:pPr lvl="1"/>
            <a:r>
              <a:rPr lang="en-US" dirty="0" err="1" smtClean="0"/>
              <a:t>minguess</a:t>
            </a:r>
            <a:endParaRPr lang="en-US" dirty="0" smtClean="0"/>
          </a:p>
          <a:p>
            <a:pPr lvl="1"/>
            <a:r>
              <a:rPr lang="en-US" dirty="0" err="1" smtClean="0"/>
              <a:t>maxguess</a:t>
            </a:r>
            <a:endParaRPr lang="en-US" dirty="0" smtClean="0"/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{% block content %}:</a:t>
            </a:r>
          </a:p>
          <a:p>
            <a:pPr lvl="1"/>
            <a:r>
              <a:rPr lang="en-US" dirty="0" smtClean="0"/>
              <a:t>to refer to the constant: {{</a:t>
            </a:r>
            <a:r>
              <a:rPr lang="en-US" dirty="0" err="1" smtClean="0"/>
              <a:t>Constants.endowment</a:t>
            </a:r>
            <a:r>
              <a:rPr lang="en-US" dirty="0" smtClean="0"/>
              <a:t>}}.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349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6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resetdb</a:t>
            </a:r>
            <a:r>
              <a:rPr lang="en-US" dirty="0" smtClean="0"/>
              <a:t> </a:t>
            </a:r>
          </a:p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1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3, Monday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1 </a:t>
            </a:r>
            <a:r>
              <a:rPr lang="mr-IN" dirty="0" smtClean="0"/>
              <a:t>–</a:t>
            </a:r>
            <a:r>
              <a:rPr lang="en-US" dirty="0" smtClean="0"/>
              <a:t> main </a:t>
            </a:r>
            <a:r>
              <a:rPr lang="en-US" dirty="0" err="1" smtClean="0"/>
              <a:t>oTree</a:t>
            </a:r>
            <a:r>
              <a:rPr lang="en-US" dirty="0" smtClean="0"/>
              <a:t> components (views, models, templates)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2 </a:t>
            </a:r>
            <a:r>
              <a:rPr lang="mr-IN" dirty="0" smtClean="0"/>
              <a:t>–</a:t>
            </a:r>
            <a:r>
              <a:rPr lang="en-US" dirty="0" smtClean="0"/>
              <a:t> multi player, multi-round games in </a:t>
            </a:r>
            <a:r>
              <a:rPr lang="en-US" dirty="0" err="1" smtClean="0"/>
              <a:t>oTree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4, Tuesday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 multi player, multi-round games in </a:t>
            </a:r>
            <a:r>
              <a:rPr lang="en-US" dirty="0" err="1"/>
              <a:t>oTree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Session 4 </a:t>
            </a:r>
            <a:r>
              <a:rPr lang="mr-IN" dirty="0" smtClean="0"/>
              <a:t>–</a:t>
            </a:r>
            <a:r>
              <a:rPr lang="en-US" dirty="0" smtClean="0"/>
              <a:t> Advanced </a:t>
            </a:r>
            <a:r>
              <a:rPr lang="en-US" dirty="0" err="1" smtClean="0"/>
              <a:t>oTree</a:t>
            </a:r>
            <a:r>
              <a:rPr lang="en-US" dirty="0" smtClean="0"/>
              <a:t>: channels, </a:t>
            </a:r>
            <a:r>
              <a:rPr lang="en-US" dirty="0" err="1" smtClean="0"/>
              <a:t>mTurk</a:t>
            </a:r>
            <a:r>
              <a:rPr lang="en-US" dirty="0" smtClean="0"/>
              <a:t>. Discussion of 				   participants’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SELF refers to the object of the class where we currently work in.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796310"/>
            <a:ext cx="8496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87718"/>
            <a:ext cx="726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71500" y="4981257"/>
            <a:ext cx="7429500" cy="8709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71500" y="1825625"/>
            <a:ext cx="7429500" cy="30206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Session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Subsession</a:t>
            </a:r>
            <a:endParaRPr lang="en-US" dirty="0" smtClean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Group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Player - Participant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Page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 rot="16200000">
            <a:off x="7331075" y="2827653"/>
            <a:ext cx="3020695" cy="101663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TABLES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83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runs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Class definition: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Player(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Subsession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before_session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starts(self)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after_all_players_arrive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b="1" dirty="0" smtClean="0"/>
              <a:t>TO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planning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2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Indent to begin the block</a:t>
            </a:r>
          </a:p>
          <a:p>
            <a:pPr lvl="0"/>
            <a:r>
              <a:rPr lang="en-US" dirty="0"/>
              <a:t>Comment: # </a:t>
            </a:r>
          </a:p>
          <a:p>
            <a:pPr lvl="0"/>
            <a:r>
              <a:rPr lang="en-US" dirty="0"/>
              <a:t>Lists: a = [1, 2, 3,]</a:t>
            </a:r>
          </a:p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543300"/>
            <a:ext cx="6221730" cy="2661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98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with label=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334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86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b="1" dirty="0"/>
              <a:t>Install </a:t>
            </a:r>
            <a:r>
              <a:rPr lang="en-US" sz="4000" b="1" dirty="0" err="1"/>
              <a:t>Heroku</a:t>
            </a:r>
            <a:r>
              <a:rPr lang="en-US" sz="4000" b="1" dirty="0"/>
              <a:t> </a:t>
            </a:r>
            <a:r>
              <a:rPr lang="en-US" sz="4000" b="1" dirty="0" err="1"/>
              <a:t>toolbelt</a:t>
            </a:r>
            <a:endParaRPr lang="en-US" sz="4000" b="1" dirty="0"/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user.name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"John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Doe”</a:t>
            </a:r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user.email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johndoe@example.com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37" y="365124"/>
            <a:ext cx="4277363" cy="61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904"/>
            <a:ext cx="1005367" cy="100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5" y="5069917"/>
            <a:ext cx="1029482" cy="8956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0955" y="4565648"/>
            <a:ext cx="58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credential.helper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wincred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0955" y="6075193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credential-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osxkeychain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Function declaration: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List comprehension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891665"/>
            <a:ext cx="60706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80" y="5478462"/>
            <a:ext cx="6009640" cy="9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Dictionary: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352040"/>
            <a:ext cx="10306050" cy="16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772" y="0"/>
            <a:ext cx="4392228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31" y="335133"/>
            <a:ext cx="3977640" cy="138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331" y="1835180"/>
            <a:ext cx="5283069" cy="5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first project and first app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virtualenv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guessquiz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settings.py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 fontAlgn="base">
              <a:buNone/>
            </a:pPr>
            <a:endParaRPr lang="mr-IN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SESSION_CONFIGS = [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display_name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num_demo_participants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1,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app_sequence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['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'],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oTree: general structure of an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VIEWS: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views.py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MODELS: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models.py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TEMPLATES: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templates/APP_NAME/templates</a:t>
            </a:r>
          </a:p>
          <a:p>
            <a:r>
              <a:rPr lang="en-US" sz="3500" dirty="0" smtClean="0"/>
              <a:t>static files (images etc.):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static/APP_NAME/static</a:t>
            </a:r>
          </a:p>
          <a:p>
            <a:r>
              <a:rPr lang="en-US" sz="3500" dirty="0" smtClean="0"/>
              <a:t>bots: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tests.py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13767</TotalTime>
  <Words>2943</Words>
  <Application>Microsoft Macintosh PowerPoint</Application>
  <PresentationFormat>Widescreen</PresentationFormat>
  <Paragraphs>662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Aleo</vt:lpstr>
      <vt:lpstr>Aleo Light</vt:lpstr>
      <vt:lpstr>Calibri</vt:lpstr>
      <vt:lpstr>Consolas</vt:lpstr>
      <vt:lpstr>Courier New</vt:lpstr>
      <vt:lpstr>Montserrat</vt:lpstr>
      <vt:lpstr>Times New Roman</vt:lpstr>
      <vt:lpstr>Arial</vt:lpstr>
      <vt:lpstr>Office Theme</vt:lpstr>
      <vt:lpstr>  oTree</vt:lpstr>
      <vt:lpstr>PowerPoint Presentation</vt:lpstr>
      <vt:lpstr>Outline</vt:lpstr>
      <vt:lpstr>Python in 5 minutes</vt:lpstr>
      <vt:lpstr>Python in 5 minutes</vt:lpstr>
      <vt:lpstr>Python in 5 minutes</vt:lpstr>
      <vt:lpstr>MVC</vt:lpstr>
      <vt:lpstr>Creating first project and first app </vt:lpstr>
      <vt:lpstr>oTree: general structure of an App</vt:lpstr>
      <vt:lpstr>General structure: models.py</vt:lpstr>
      <vt:lpstr>General structure: views.py</vt:lpstr>
      <vt:lpstr>Guess game: planning</vt:lpstr>
      <vt:lpstr>Guess game: screen 1</vt:lpstr>
      <vt:lpstr>Guess game: screen 2</vt:lpstr>
      <vt:lpstr>Guess game: screen 3</vt:lpstr>
      <vt:lpstr>Guess game - Models</vt:lpstr>
      <vt:lpstr>Guess game: Models. Result:</vt:lpstr>
      <vt:lpstr>Guess game: Views</vt:lpstr>
      <vt:lpstr>Guess game: Views. Built-in functions</vt:lpstr>
      <vt:lpstr>Guess game - Templates</vt:lpstr>
      <vt:lpstr>Guess game - Templates</vt:lpstr>
      <vt:lpstr>Guess game: Views. Intro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what is self?</vt:lpstr>
      <vt:lpstr>Hierarchy of objects</vt:lpstr>
      <vt:lpstr>What runs when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planning I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  <vt:lpstr>Github and 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296</cp:revision>
  <cp:lastPrinted>2017-03-16T11:06:47Z</cp:lastPrinted>
  <dcterms:created xsi:type="dcterms:W3CDTF">2017-03-07T17:23:47Z</dcterms:created>
  <dcterms:modified xsi:type="dcterms:W3CDTF">2017-04-03T06:10:03Z</dcterms:modified>
</cp:coreProperties>
</file>